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7 diciembre 2018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066386"/>
              </p:ext>
            </p:extLst>
          </p:nvPr>
        </p:nvGraphicFramePr>
        <p:xfrm>
          <a:off x="498282" y="1082954"/>
          <a:ext cx="7992888" cy="2062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Joel Alonso Arzola Vásquez</a:t>
                      </a:r>
                      <a:endParaRPr lang="es-MX" sz="1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Secretario de Estudio y Cuenta Tribunal de Conciliación y Arbitraje</a:t>
                      </a:r>
                      <a:endParaRPr lang="es-MX" sz="1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16,19-23, </a:t>
                      </a: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29-30-XII-18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862825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Sandra Tenorio Miranda</a:t>
                      </a:r>
                      <a:endParaRPr lang="es-MX" sz="1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Secretaria de Estudio y Cuenta Tribunal de Conciliación y Arbitraje</a:t>
                      </a:r>
                      <a:endParaRPr lang="es-MX" sz="1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22-23-XI-18</a:t>
                      </a:r>
                      <a:endParaRPr lang="es-MX" sz="1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73</Words>
  <Application>Microsoft Office PowerPoint</Application>
  <PresentationFormat>Carta (216 x 279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Corbel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55</cp:revision>
  <dcterms:created xsi:type="dcterms:W3CDTF">2017-10-16T15:52:26Z</dcterms:created>
  <dcterms:modified xsi:type="dcterms:W3CDTF">2018-12-07T19:59:11Z</dcterms:modified>
</cp:coreProperties>
</file>