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53CFA59D-85B9-4C6C-B24E-1C53F1DCFDBD}"/>
              </a:ext>
            </a:extLst>
          </p:cNvPr>
          <p:cNvSpPr txBox="1"/>
          <p:nvPr/>
        </p:nvSpPr>
        <p:spPr>
          <a:xfrm>
            <a:off x="1429554" y="5600353"/>
            <a:ext cx="7469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>
                <a:latin typeface="Candara" panose="020E0502030303020204" pitchFamily="34" charset="0"/>
              </a:rPr>
              <a:t>Responsable de generar la información: Lic. Myriam Fuentes Pedraza. Directora de Recursos Humanos</a:t>
            </a:r>
          </a:p>
          <a:p>
            <a:pPr algn="r"/>
            <a:r>
              <a:rPr lang="es-MX" sz="1200" dirty="0" smtClean="0">
                <a:latin typeface="Candara" panose="020E0502030303020204" pitchFamily="34" charset="0"/>
              </a:rPr>
              <a:t>Fecha de actualización: 7 diciembre 2018</a:t>
            </a:r>
            <a:endParaRPr lang="es-MX" sz="1200" dirty="0">
              <a:latin typeface="Candara" panose="020E0502030303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18196" y="296214"/>
            <a:ext cx="4353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Corbel" panose="020B0503020204020204" pitchFamily="34" charset="0"/>
              </a:rPr>
              <a:t>Licencias</a:t>
            </a:r>
            <a:endParaRPr lang="es-MX" sz="3200" b="1" dirty="0">
              <a:latin typeface="Corbel" panose="020B0503020204020204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="" xmlns:a16="http://schemas.microsoft.com/office/drawing/2014/main" id="{7DFCC807-8E50-4968-9E59-B7FE4A976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066386"/>
              </p:ext>
            </p:extLst>
          </p:nvPr>
        </p:nvGraphicFramePr>
        <p:xfrm>
          <a:off x="498282" y="1082954"/>
          <a:ext cx="7992888" cy="20629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NOMBRE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CARGO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PERIODO DE LICENCIA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OBSERVACIONES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Joel Alonso Arzola Vásquez</a:t>
                      </a:r>
                      <a:endParaRPr lang="es-MX" sz="110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Secretario de Estudio y Cuenta Tribunal de Conciliación y Arbitraje</a:t>
                      </a:r>
                      <a:endParaRPr lang="es-MX" sz="110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16,19-23, </a:t>
                      </a:r>
                      <a:r>
                        <a:rPr lang="es-MX" sz="1100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29-30-XII-18</a:t>
                      </a:r>
                      <a:endParaRPr lang="es-MX" sz="1100" dirty="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100" dirty="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100" dirty="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7862825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Sandra Tenorio Miranda</a:t>
                      </a:r>
                      <a:endParaRPr lang="es-MX" sz="110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Secretaria de Estudio y Cuenta Tribunal de Conciliación y Arbitraje</a:t>
                      </a:r>
                      <a:endParaRPr lang="es-MX" sz="110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22-23-XI-18</a:t>
                      </a:r>
                      <a:endParaRPr lang="es-MX" sz="110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100" dirty="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100" dirty="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73</Words>
  <Application>Microsoft Office PowerPoint</Application>
  <PresentationFormat>Carta (216 x 279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Candara</vt:lpstr>
      <vt:lpstr>Corbel</vt:lpstr>
      <vt:lpstr>Times New Roman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55</cp:revision>
  <dcterms:created xsi:type="dcterms:W3CDTF">2017-10-16T15:52:26Z</dcterms:created>
  <dcterms:modified xsi:type="dcterms:W3CDTF">2018-12-07T19:59:11Z</dcterms:modified>
</cp:coreProperties>
</file>